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32413575" cx="2431732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0209">
          <p15:clr>
            <a:srgbClr val="747775"/>
          </p15:clr>
        </p15:guide>
        <p15:guide id="2" pos="7659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0209" orient="horz"/>
        <p:guide pos="7659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43069" y="685800"/>
            <a:ext cx="2572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43069" y="685800"/>
            <a:ext cx="2572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828949" y="4692201"/>
            <a:ext cx="22659600" cy="129351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1pPr>
            <a:lvl2pPr lvl="1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2pPr>
            <a:lvl3pPr lvl="2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3pPr>
            <a:lvl4pPr lvl="3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4pPr>
            <a:lvl5pPr lvl="4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5pPr>
            <a:lvl6pPr lvl="5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6pPr>
            <a:lvl7pPr lvl="6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7pPr>
            <a:lvl8pPr lvl="7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8pPr>
            <a:lvl9pPr lvl="8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828927" y="17860236"/>
            <a:ext cx="22659600" cy="49947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828927" y="6970636"/>
            <a:ext cx="22659600" cy="123738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1pPr>
            <a:lvl2pPr lvl="1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2pPr>
            <a:lvl3pPr lvl="2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3pPr>
            <a:lvl4pPr lvl="3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4pPr>
            <a:lvl5pPr lvl="4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5pPr>
            <a:lvl6pPr lvl="5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6pPr>
            <a:lvl7pPr lvl="6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7pPr>
            <a:lvl8pPr lvl="7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8pPr>
            <a:lvl9pPr lvl="8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828927" y="19864855"/>
            <a:ext cx="22659600" cy="8197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 algn="ctr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 algn="ctr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 algn="ctr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828927" y="13554338"/>
            <a:ext cx="22659600" cy="53049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1pPr>
            <a:lvl2pPr lvl="1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2pPr>
            <a:lvl3pPr lvl="2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3pPr>
            <a:lvl4pPr lvl="3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4pPr>
            <a:lvl5pPr lvl="4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5pPr>
            <a:lvl6pPr lvl="5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6pPr>
            <a:lvl7pPr lvl="6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7pPr>
            <a:lvl8pPr lvl="7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8pPr>
            <a:lvl9pPr lvl="8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828927" y="7262727"/>
            <a:ext cx="226596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828927" y="7262727"/>
            <a:ext cx="106371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72957" lvl="0" marL="4572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12851164" y="7262727"/>
            <a:ext cx="106371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72957" lvl="0" marL="4572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828927" y="3501309"/>
            <a:ext cx="7467600" cy="47622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1pPr>
            <a:lvl2pPr lvl="1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2pPr>
            <a:lvl3pPr lvl="2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3pPr>
            <a:lvl4pPr lvl="3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4pPr>
            <a:lvl5pPr lvl="4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5pPr>
            <a:lvl6pPr lvl="5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6pPr>
            <a:lvl7pPr lvl="6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7pPr>
            <a:lvl8pPr lvl="7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8pPr>
            <a:lvl9pPr lvl="8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828927" y="8757053"/>
            <a:ext cx="7467600" cy="200361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23763" lvl="0" marL="4572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1303759" y="2836779"/>
            <a:ext cx="16934400" cy="257796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1pPr>
            <a:lvl2pPr lvl="1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2pPr>
            <a:lvl3pPr lvl="2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3pPr>
            <a:lvl4pPr lvl="3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4pPr>
            <a:lvl5pPr lvl="4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5pPr>
            <a:lvl6pPr lvl="5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6pPr>
            <a:lvl7pPr lvl="6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7pPr>
            <a:lvl8pPr lvl="7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8pPr>
            <a:lvl9pPr lvl="8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2158663" y="-788"/>
            <a:ext cx="12158700" cy="3241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354150" lIns="354150" spcFirstLastPara="1" rIns="354150" wrap="square" tIns="354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706064" y="7771286"/>
            <a:ext cx="10757700" cy="93411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1pPr>
            <a:lvl2pPr lvl="1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2pPr>
            <a:lvl3pPr lvl="2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3pPr>
            <a:lvl4pPr lvl="3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4pPr>
            <a:lvl5pPr lvl="4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5pPr>
            <a:lvl6pPr lvl="5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6pPr>
            <a:lvl7pPr lvl="6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7pPr>
            <a:lvl8pPr lvl="7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8pPr>
            <a:lvl9pPr lvl="8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706064" y="17664563"/>
            <a:ext cx="10757700" cy="7783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13135983" y="4563013"/>
            <a:ext cx="10203900" cy="232860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indent="-671344" lvl="0" marL="457200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828927" y="26660457"/>
            <a:ext cx="15953100" cy="38133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72"/>
              <a:buNone/>
              <a:defRPr sz="6972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28927" y="7262727"/>
            <a:ext cx="22659600" cy="21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72"/>
              <a:buChar char="●"/>
              <a:defRPr sz="6972">
                <a:solidFill>
                  <a:schemeClr val="dk2"/>
                </a:solidFill>
              </a:defRPr>
            </a:lvl1pPr>
            <a:lvl2pPr indent="-572957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2pPr>
            <a:lvl3pPr indent="-572957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3pPr>
            <a:lvl4pPr indent="-572957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●"/>
              <a:defRPr sz="5422">
                <a:solidFill>
                  <a:schemeClr val="dk2"/>
                </a:solidFill>
              </a:defRPr>
            </a:lvl4pPr>
            <a:lvl5pPr indent="-572957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5pPr>
            <a:lvl6pPr indent="-572957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6pPr>
            <a:lvl7pPr indent="-572957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●"/>
              <a:defRPr sz="5422">
                <a:solidFill>
                  <a:schemeClr val="dk2"/>
                </a:solidFill>
              </a:defRPr>
            </a:lvl7pPr>
            <a:lvl8pPr indent="-572957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8pPr>
            <a:lvl9pPr indent="-572957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 algn="r">
              <a:buNone/>
              <a:defRPr sz="3873">
                <a:solidFill>
                  <a:schemeClr val="dk2"/>
                </a:solidFill>
              </a:defRPr>
            </a:lvl1pPr>
            <a:lvl2pPr lvl="1" algn="r">
              <a:buNone/>
              <a:defRPr sz="3873">
                <a:solidFill>
                  <a:schemeClr val="dk2"/>
                </a:solidFill>
              </a:defRPr>
            </a:lvl2pPr>
            <a:lvl3pPr lvl="2" algn="r">
              <a:buNone/>
              <a:defRPr sz="3873">
                <a:solidFill>
                  <a:schemeClr val="dk2"/>
                </a:solidFill>
              </a:defRPr>
            </a:lvl3pPr>
            <a:lvl4pPr lvl="3" algn="r">
              <a:buNone/>
              <a:defRPr sz="3873">
                <a:solidFill>
                  <a:schemeClr val="dk2"/>
                </a:solidFill>
              </a:defRPr>
            </a:lvl4pPr>
            <a:lvl5pPr lvl="4" algn="r">
              <a:buNone/>
              <a:defRPr sz="3873">
                <a:solidFill>
                  <a:schemeClr val="dk2"/>
                </a:solidFill>
              </a:defRPr>
            </a:lvl5pPr>
            <a:lvl6pPr lvl="5" algn="r">
              <a:buNone/>
              <a:defRPr sz="3873">
                <a:solidFill>
                  <a:schemeClr val="dk2"/>
                </a:solidFill>
              </a:defRPr>
            </a:lvl6pPr>
            <a:lvl7pPr lvl="6" algn="r">
              <a:buNone/>
              <a:defRPr sz="3873">
                <a:solidFill>
                  <a:schemeClr val="dk2"/>
                </a:solidFill>
              </a:defRPr>
            </a:lvl7pPr>
            <a:lvl8pPr lvl="7" algn="r">
              <a:buNone/>
              <a:defRPr sz="3873">
                <a:solidFill>
                  <a:schemeClr val="dk2"/>
                </a:solidFill>
              </a:defRPr>
            </a:lvl8pPr>
            <a:lvl9pPr lvl="8" algn="r">
              <a:buNone/>
              <a:defRPr sz="3873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1-Prancheta 1 cópia 23@2x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4762"/>
            <a:ext cx="24317326" cy="3242310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029313" y="4216538"/>
            <a:ext cx="20258700" cy="239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972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